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345" r:id="rId2"/>
  </p:sldIdLst>
  <p:sldSz cx="9144000" cy="6858000" type="screen4x3"/>
  <p:notesSz cx="7010400" cy="92964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Myriad Web Pro" charset="0"/>
      <p:regular r:id="rId9"/>
      <p:bold r:id="rId10"/>
      <p: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17" autoAdjust="0"/>
    <p:restoredTop sz="94656" autoAdjust="0"/>
  </p:normalViewPr>
  <p:slideViewPr>
    <p:cSldViewPr showGuides="1">
      <p:cViewPr>
        <p:scale>
          <a:sx n="75" d="100"/>
          <a:sy n="75" d="100"/>
        </p:scale>
        <p:origin x="-1524" y="-168"/>
      </p:cViewPr>
      <p:guideLst>
        <p:guide orient="horz" pos="1056"/>
        <p:guide pos="2880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5B1AAB-7C33-4103-AC3E-F7AA95D7F88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66D060-AF1D-4AD1-A09D-68DCDA60A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91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8A8716-1392-44C1-8B71-0545C11985AA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EA9067-353E-4B38-A1CD-FC657CEC3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30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Semaan-2010-dis_conv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A7F747-FF01-4827-A4C5-5CEA55618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84925"/>
            <a:ext cx="1905000" cy="244475"/>
          </a:xfrm>
        </p:spPr>
        <p:txBody>
          <a:bodyPr/>
          <a:lstStyle>
            <a:lvl1pPr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Semaan-2010-dis_conv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943600" y="6308725"/>
            <a:ext cx="1473200" cy="168275"/>
          </a:xfrm>
        </p:spPr>
        <p:txBody>
          <a:bodyPr/>
          <a:lstStyle>
            <a:lvl1pPr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D38047-60D9-467E-9CE0-8913E49BA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24600"/>
            <a:ext cx="1905000" cy="244475"/>
          </a:xfrm>
          <a:prstGeom prst="rect">
            <a:avLst/>
          </a:prstGeom>
          <a:ln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Semaan-2010-dis_conv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248400"/>
            <a:ext cx="1473200" cy="168275"/>
          </a:xfrm>
          <a:prstGeom prst="rect">
            <a:avLst/>
          </a:prstGeom>
          <a:ln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5D502D-4DF4-4CC1-AF62-C0B01F82E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23" r:id="rId10"/>
    <p:sldLayoutId id="2147483721" r:id="rId11"/>
  </p:sldLayoutIdLst>
  <p:transition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3970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Fenton, </a:t>
            </a:r>
            <a:r>
              <a:rPr lang="en-US" sz="2400" dirty="0" smtClean="0"/>
              <a:t>M.D., Ph.D., F.F.P.H.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lang="en-US" sz="2800" b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Center for HIV/AIDS, Viral Hepatitis, STD, and TB Prevention </a:t>
            </a:r>
            <a:endParaRPr lang="en-US" b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 for Disease Control and Prevention </a:t>
            </a:r>
          </a:p>
          <a:p>
            <a:pPr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Atlanta, GA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5867400"/>
            <a:ext cx="6400800" cy="762000"/>
          </a:xfrm>
        </p:spPr>
        <p:txBody>
          <a:bodyPr/>
          <a:lstStyle/>
          <a:p>
            <a:pPr fontAlgn="auto">
              <a:spcBef>
                <a:spcPts val="2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b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US" b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74" y="381000"/>
            <a:ext cx="8686800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/>
              <a:t>Introduction to </a:t>
            </a:r>
            <a:r>
              <a:rPr lang="en-US" dirty="0" smtClean="0"/>
              <a:t>the NCHHSTP Data</a:t>
            </a:r>
            <a:r>
              <a:rPr lang="en-US" dirty="0" smtClean="0"/>
              <a:t> Security and Confidentiality Guidelines Webinar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09800" y="6294120"/>
            <a:ext cx="5105400" cy="1828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Center for HIV/AIDS, Viral Hepatitis, STD, and TB Prevention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09800" y="6446520"/>
            <a:ext cx="5105400" cy="1828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Director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\\cdc\project\NCHSTP_OD_Store1\COMSHARE\Photographs -- Staff Pictures Only\NCHHSTP Senior Staff\Kevin Fenton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1320800"/>
            <a:ext cx="21419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63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Wingdings</vt:lpstr>
      <vt:lpstr>Calibri</vt:lpstr>
      <vt:lpstr>Myriad Web Pro</vt:lpstr>
      <vt:lpstr>Courier New</vt:lpstr>
      <vt:lpstr>NCHHSTP_PPT_dark(</vt:lpstr>
      <vt:lpstr>Introduction to the NCHHSTP Data Security and Confidentiality Guidelines Webinar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Janet E. Brzuskiewicz</dc:creator>
  <cp:lastModifiedBy>Tharian, Bindu (CDC/OID/NCHHSTP)</cp:lastModifiedBy>
  <cp:revision>587</cp:revision>
  <dcterms:created xsi:type="dcterms:W3CDTF">2010-04-30T14:59:32Z</dcterms:created>
  <dcterms:modified xsi:type="dcterms:W3CDTF">2012-04-04T20:01:42Z</dcterms:modified>
</cp:coreProperties>
</file>